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11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04-03-2015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44702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04-03-2015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00858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04-03-2015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19594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04-03-2015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53849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04-03-2015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45782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04-03-2015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76014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04-03-2015</a:t>
            </a:fld>
            <a:endParaRPr lang="da-DK" dirty="0"/>
          </a:p>
        </p:txBody>
      </p:sp>
      <p:sp>
        <p:nvSpPr>
          <p:cNvPr id="8" name="Pladsholder til sidefod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9" name="Pladsholder til dias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39325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04-03-2015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36485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04-03-2015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28926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04-03-2015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02593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billed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9C5A-D0D3-42AB-9F4A-7F8ADA6581B1}" type="datetimeFigureOut">
              <a:rPr lang="da-DK" smtClean="0"/>
              <a:t>04-03-2015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36772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79C5A-D0D3-42AB-9F4A-7F8ADA6581B1}" type="datetimeFigureOut">
              <a:rPr lang="da-DK" smtClean="0"/>
              <a:t>04-03-2015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DBCDE5-3B30-443F-BF0F-48EF7101243D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76909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/>
        </p:nvSpPr>
        <p:spPr>
          <a:xfrm>
            <a:off x="1524000" y="1524000"/>
            <a:ext cx="5943600" cy="274320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extrusionH="44450">
            <a:bevelT w="165100" h="139700"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5" name="Rektangel 4"/>
          <p:cNvSpPr/>
          <p:nvPr/>
        </p:nvSpPr>
        <p:spPr>
          <a:xfrm>
            <a:off x="1524000" y="4724400"/>
            <a:ext cx="5943600" cy="457200"/>
          </a:xfrm>
          <a:prstGeom prst="rect">
            <a:avLst/>
          </a:prstGeom>
          <a:gradFill>
            <a:gsLst>
              <a:gs pos="78000">
                <a:schemeClr val="accent1">
                  <a:shade val="51000"/>
                  <a:satMod val="130000"/>
                </a:schemeClr>
              </a:gs>
              <a:gs pos="88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12700" h="158750" prst="coolSlant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6" name="Rektangel 5"/>
          <p:cNvSpPr/>
          <p:nvPr/>
        </p:nvSpPr>
        <p:spPr>
          <a:xfrm>
            <a:off x="1676400" y="1676400"/>
            <a:ext cx="5638800" cy="2438400"/>
          </a:xfrm>
          <a:prstGeom prst="rect">
            <a:avLst/>
          </a:prstGeom>
          <a:gradFill flip="none" rotWithShape="1">
            <a:gsLst>
              <a:gs pos="0">
                <a:schemeClr val="dk1">
                  <a:shade val="51000"/>
                  <a:satMod val="130000"/>
                  <a:alpha val="42000"/>
                </a:schemeClr>
              </a:gs>
              <a:gs pos="71000">
                <a:schemeClr val="dk1">
                  <a:shade val="93000"/>
                  <a:satMod val="130000"/>
                </a:schemeClr>
              </a:gs>
              <a:gs pos="100000">
                <a:schemeClr val="dk1">
                  <a:shade val="94000"/>
                  <a:satMod val="13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40000" dist="23000" dir="5400000" rotWithShape="0">
              <a:srgbClr val="000000">
                <a:alpha val="35000"/>
              </a:srgbClr>
            </a:outerShdw>
            <a:reflection endPos="0" dir="5400000" sy="-100000" algn="bl" rotWithShape="0"/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prstMaterial="metal">
            <a:bevelT w="95250" h="635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7" name="Rektangel 6"/>
          <p:cNvSpPr/>
          <p:nvPr/>
        </p:nvSpPr>
        <p:spPr>
          <a:xfrm>
            <a:off x="8001000" y="1524000"/>
            <a:ext cx="457200" cy="2743200"/>
          </a:xfrm>
          <a:prstGeom prst="rect">
            <a:avLst/>
          </a:prstGeom>
          <a:gradFill>
            <a:gsLst>
              <a:gs pos="78000">
                <a:schemeClr val="accent1">
                  <a:shade val="51000"/>
                  <a:satMod val="130000"/>
                </a:schemeClr>
              </a:gs>
              <a:gs pos="88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12700" h="158750" prst="coolSlant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8" name="Ellipse 7"/>
          <p:cNvSpPr/>
          <p:nvPr/>
        </p:nvSpPr>
        <p:spPr>
          <a:xfrm>
            <a:off x="8077200" y="1752600"/>
            <a:ext cx="304800" cy="304800"/>
          </a:xfrm>
          <a:prstGeom prst="ellipse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extrusionH="76200" contourW="12700">
            <a:bevelT w="107950" h="88900"/>
            <a:extrusionClr>
              <a:schemeClr val="bg1">
                <a:lumMod val="75000"/>
              </a:schemeClr>
            </a:extrusionClr>
            <a:contourClr>
              <a:schemeClr val="bg1">
                <a:lumMod val="75000"/>
              </a:schemeClr>
            </a:contourClr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cxnSp>
        <p:nvCxnSpPr>
          <p:cNvPr id="17" name="Lige forbindelse 16"/>
          <p:cNvCxnSpPr/>
          <p:nvPr/>
        </p:nvCxnSpPr>
        <p:spPr>
          <a:xfrm>
            <a:off x="8077200" y="3651689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Lige forbindelse 17"/>
          <p:cNvCxnSpPr/>
          <p:nvPr/>
        </p:nvCxnSpPr>
        <p:spPr>
          <a:xfrm>
            <a:off x="8077200" y="3630304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Lige forbindelse 18"/>
          <p:cNvCxnSpPr/>
          <p:nvPr/>
        </p:nvCxnSpPr>
        <p:spPr>
          <a:xfrm>
            <a:off x="8077200" y="3603239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Lige forbindelse 19"/>
          <p:cNvCxnSpPr/>
          <p:nvPr/>
        </p:nvCxnSpPr>
        <p:spPr>
          <a:xfrm>
            <a:off x="8077200" y="3578969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Lige forbindelse 20"/>
          <p:cNvCxnSpPr/>
          <p:nvPr/>
        </p:nvCxnSpPr>
        <p:spPr>
          <a:xfrm>
            <a:off x="8077200" y="3557584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Lige forbindelse 21"/>
          <p:cNvCxnSpPr/>
          <p:nvPr/>
        </p:nvCxnSpPr>
        <p:spPr>
          <a:xfrm>
            <a:off x="8077200" y="3533314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Lige forbindelse 22"/>
          <p:cNvCxnSpPr/>
          <p:nvPr/>
        </p:nvCxnSpPr>
        <p:spPr>
          <a:xfrm>
            <a:off x="8077200" y="3511929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Lige forbindelse 23"/>
          <p:cNvCxnSpPr/>
          <p:nvPr/>
        </p:nvCxnSpPr>
        <p:spPr>
          <a:xfrm>
            <a:off x="8077200" y="3807048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Lige forbindelse 24"/>
          <p:cNvCxnSpPr/>
          <p:nvPr/>
        </p:nvCxnSpPr>
        <p:spPr>
          <a:xfrm>
            <a:off x="8077200" y="3785663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Lige forbindelse 25"/>
          <p:cNvCxnSpPr/>
          <p:nvPr/>
        </p:nvCxnSpPr>
        <p:spPr>
          <a:xfrm>
            <a:off x="8077200" y="3764224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Lige forbindelse 26"/>
          <p:cNvCxnSpPr/>
          <p:nvPr/>
        </p:nvCxnSpPr>
        <p:spPr>
          <a:xfrm>
            <a:off x="8077200" y="3742785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Lige forbindelse 27"/>
          <p:cNvCxnSpPr/>
          <p:nvPr/>
        </p:nvCxnSpPr>
        <p:spPr>
          <a:xfrm>
            <a:off x="8077200" y="3721400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Lige forbindelse 28"/>
          <p:cNvCxnSpPr/>
          <p:nvPr/>
        </p:nvCxnSpPr>
        <p:spPr>
          <a:xfrm>
            <a:off x="8077200" y="3692404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Lige forbindelse 29"/>
          <p:cNvCxnSpPr/>
          <p:nvPr/>
        </p:nvCxnSpPr>
        <p:spPr>
          <a:xfrm>
            <a:off x="8077200" y="3671019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Lige forbindelse 30"/>
          <p:cNvCxnSpPr/>
          <p:nvPr/>
        </p:nvCxnSpPr>
        <p:spPr>
          <a:xfrm>
            <a:off x="8077200" y="3967057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Lige forbindelse 31"/>
          <p:cNvCxnSpPr/>
          <p:nvPr/>
        </p:nvCxnSpPr>
        <p:spPr>
          <a:xfrm>
            <a:off x="8077200" y="3945672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Lige forbindelse 32"/>
          <p:cNvCxnSpPr/>
          <p:nvPr/>
        </p:nvCxnSpPr>
        <p:spPr>
          <a:xfrm>
            <a:off x="8077200" y="3923279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Lige forbindelse 33"/>
          <p:cNvCxnSpPr/>
          <p:nvPr/>
        </p:nvCxnSpPr>
        <p:spPr>
          <a:xfrm>
            <a:off x="8077200" y="3901840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Lige forbindelse 34"/>
          <p:cNvCxnSpPr/>
          <p:nvPr/>
        </p:nvCxnSpPr>
        <p:spPr>
          <a:xfrm>
            <a:off x="8077200" y="3880455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Lige forbindelse 35"/>
          <p:cNvCxnSpPr/>
          <p:nvPr/>
        </p:nvCxnSpPr>
        <p:spPr>
          <a:xfrm>
            <a:off x="8077200" y="3856185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Lige forbindelse 36"/>
          <p:cNvCxnSpPr/>
          <p:nvPr/>
        </p:nvCxnSpPr>
        <p:spPr>
          <a:xfrm>
            <a:off x="8077200" y="3834800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Lige forbindelse 37"/>
          <p:cNvCxnSpPr/>
          <p:nvPr/>
        </p:nvCxnSpPr>
        <p:spPr>
          <a:xfrm>
            <a:off x="8077200" y="4123316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Lige forbindelse 38"/>
          <p:cNvCxnSpPr/>
          <p:nvPr/>
        </p:nvCxnSpPr>
        <p:spPr>
          <a:xfrm>
            <a:off x="8077200" y="4101931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Lige forbindelse 39"/>
          <p:cNvCxnSpPr/>
          <p:nvPr/>
        </p:nvCxnSpPr>
        <p:spPr>
          <a:xfrm>
            <a:off x="8077200" y="4080492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Lige forbindelse 40"/>
          <p:cNvCxnSpPr/>
          <p:nvPr/>
        </p:nvCxnSpPr>
        <p:spPr>
          <a:xfrm>
            <a:off x="8077200" y="4056222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Lige forbindelse 41"/>
          <p:cNvCxnSpPr/>
          <p:nvPr/>
        </p:nvCxnSpPr>
        <p:spPr>
          <a:xfrm>
            <a:off x="8077200" y="4034837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Lige forbindelse 42"/>
          <p:cNvCxnSpPr/>
          <p:nvPr/>
        </p:nvCxnSpPr>
        <p:spPr>
          <a:xfrm>
            <a:off x="8077200" y="4015329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Lige forbindelse 43"/>
          <p:cNvCxnSpPr/>
          <p:nvPr/>
        </p:nvCxnSpPr>
        <p:spPr>
          <a:xfrm>
            <a:off x="8077200" y="3986387"/>
            <a:ext cx="304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Gruppe 10"/>
          <p:cNvGrpSpPr/>
          <p:nvPr/>
        </p:nvGrpSpPr>
        <p:grpSpPr>
          <a:xfrm>
            <a:off x="1524000" y="1123434"/>
            <a:ext cx="5943600" cy="304800"/>
            <a:chOff x="1524000" y="1066800"/>
            <a:chExt cx="5943600" cy="304800"/>
          </a:xfrm>
        </p:grpSpPr>
        <p:cxnSp>
          <p:nvCxnSpPr>
            <p:cNvPr id="3" name="Lige forbindelse 2"/>
            <p:cNvCxnSpPr/>
            <p:nvPr/>
          </p:nvCxnSpPr>
          <p:spPr>
            <a:xfrm>
              <a:off x="1524000" y="1219200"/>
              <a:ext cx="5943600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Lige forbindelse 9"/>
            <p:cNvCxnSpPr/>
            <p:nvPr/>
          </p:nvCxnSpPr>
          <p:spPr>
            <a:xfrm flipV="1">
              <a:off x="7467600" y="1066800"/>
              <a:ext cx="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Lige forbindelse 44"/>
            <p:cNvCxnSpPr/>
            <p:nvPr/>
          </p:nvCxnSpPr>
          <p:spPr>
            <a:xfrm flipV="1">
              <a:off x="1524000" y="1066800"/>
              <a:ext cx="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kstfelt 11"/>
          <p:cNvSpPr txBox="1"/>
          <p:nvPr/>
        </p:nvSpPr>
        <p:spPr>
          <a:xfrm>
            <a:off x="4017143" y="893802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130 mm</a:t>
            </a:r>
            <a:endParaRPr lang="da-DK" dirty="0"/>
          </a:p>
        </p:txBody>
      </p:sp>
      <p:grpSp>
        <p:nvGrpSpPr>
          <p:cNvPr id="16" name="Gruppe 15"/>
          <p:cNvGrpSpPr/>
          <p:nvPr/>
        </p:nvGrpSpPr>
        <p:grpSpPr>
          <a:xfrm>
            <a:off x="1143000" y="1524000"/>
            <a:ext cx="304800" cy="2743200"/>
            <a:chOff x="1143000" y="1524000"/>
            <a:chExt cx="304800" cy="2743200"/>
          </a:xfrm>
        </p:grpSpPr>
        <p:cxnSp>
          <p:nvCxnSpPr>
            <p:cNvPr id="14" name="Lige forbindelse 13"/>
            <p:cNvCxnSpPr/>
            <p:nvPr/>
          </p:nvCxnSpPr>
          <p:spPr>
            <a:xfrm>
              <a:off x="1295400" y="1524000"/>
              <a:ext cx="0" cy="274320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Lige forbindelse 46"/>
            <p:cNvCxnSpPr/>
            <p:nvPr/>
          </p:nvCxnSpPr>
          <p:spPr>
            <a:xfrm>
              <a:off x="1143000" y="1524000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Lige forbindelse 47"/>
            <p:cNvCxnSpPr/>
            <p:nvPr/>
          </p:nvCxnSpPr>
          <p:spPr>
            <a:xfrm>
              <a:off x="1143000" y="4267200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kstfelt 48"/>
          <p:cNvSpPr txBox="1"/>
          <p:nvPr/>
        </p:nvSpPr>
        <p:spPr>
          <a:xfrm>
            <a:off x="417005" y="2710934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6</a:t>
            </a:r>
            <a:r>
              <a:rPr lang="da-DK" dirty="0" smtClean="0"/>
              <a:t>0 mm</a:t>
            </a:r>
            <a:endParaRPr lang="da-DK" dirty="0"/>
          </a:p>
        </p:txBody>
      </p:sp>
      <p:cxnSp>
        <p:nvCxnSpPr>
          <p:cNvPr id="51" name="Lige forbindelse 50"/>
          <p:cNvCxnSpPr/>
          <p:nvPr/>
        </p:nvCxnSpPr>
        <p:spPr>
          <a:xfrm>
            <a:off x="1295400" y="4724400"/>
            <a:ext cx="0" cy="45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Lige forbindelse 51"/>
          <p:cNvCxnSpPr/>
          <p:nvPr/>
        </p:nvCxnSpPr>
        <p:spPr>
          <a:xfrm>
            <a:off x="1143000" y="47244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Lige forbindelse 52"/>
          <p:cNvCxnSpPr/>
          <p:nvPr/>
        </p:nvCxnSpPr>
        <p:spPr>
          <a:xfrm>
            <a:off x="1143000" y="51816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kstfelt 53"/>
          <p:cNvSpPr txBox="1"/>
          <p:nvPr/>
        </p:nvSpPr>
        <p:spPr>
          <a:xfrm>
            <a:off x="417004" y="4762500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10 mm</a:t>
            </a:r>
            <a:endParaRPr lang="da-DK" dirty="0"/>
          </a:p>
        </p:txBody>
      </p:sp>
      <p:cxnSp>
        <p:nvCxnSpPr>
          <p:cNvPr id="56" name="Lige forbindelse 55"/>
          <p:cNvCxnSpPr/>
          <p:nvPr/>
        </p:nvCxnSpPr>
        <p:spPr>
          <a:xfrm flipV="1">
            <a:off x="7467600" y="4267200"/>
            <a:ext cx="0" cy="4572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Lige forbindelse 56"/>
          <p:cNvCxnSpPr/>
          <p:nvPr/>
        </p:nvCxnSpPr>
        <p:spPr>
          <a:xfrm flipV="1">
            <a:off x="1514475" y="4267200"/>
            <a:ext cx="0" cy="4572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Lige forbindelse 58"/>
          <p:cNvCxnSpPr/>
          <p:nvPr/>
        </p:nvCxnSpPr>
        <p:spPr>
          <a:xfrm>
            <a:off x="7467600" y="1524000"/>
            <a:ext cx="5334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Lige forbindelse 59"/>
          <p:cNvCxnSpPr/>
          <p:nvPr/>
        </p:nvCxnSpPr>
        <p:spPr>
          <a:xfrm>
            <a:off x="7467600" y="4267200"/>
            <a:ext cx="5334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59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/>
        </p:nvSpPr>
        <p:spPr>
          <a:xfrm>
            <a:off x="0" y="457200"/>
            <a:ext cx="9151684" cy="4960044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extrusionH="44450">
            <a:bevelT w="165100" h="139700"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12" name="Billed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1" t="19069" r="19521" b="28528"/>
          <a:stretch/>
        </p:blipFill>
        <p:spPr>
          <a:xfrm>
            <a:off x="135751" y="594485"/>
            <a:ext cx="8885304" cy="4669077"/>
          </a:xfrm>
          <a:prstGeom prst="rect">
            <a:avLst/>
          </a:prstGeom>
        </p:spPr>
      </p:pic>
      <p:sp>
        <p:nvSpPr>
          <p:cNvPr id="8" name="Rektangel med afklippet hjørne i samme side 7"/>
          <p:cNvSpPr/>
          <p:nvPr/>
        </p:nvSpPr>
        <p:spPr>
          <a:xfrm rot="16200000" flipV="1">
            <a:off x="-218115" y="1192066"/>
            <a:ext cx="914400" cy="206668"/>
          </a:xfrm>
          <a:prstGeom prst="snip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IIIIIIII</a:t>
            </a:r>
            <a:endParaRPr lang="da-DK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9" name="Rektangel med afklippet hjørne i samme side 18"/>
          <p:cNvSpPr/>
          <p:nvPr/>
        </p:nvSpPr>
        <p:spPr>
          <a:xfrm rot="16200000">
            <a:off x="8529339" y="4451753"/>
            <a:ext cx="752470" cy="23096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2">
              <a:lumMod val="40000"/>
              <a:lumOff val="60000"/>
              <a:alpha val="71000"/>
            </a:schemeClr>
          </a:solidFill>
          <a:ln>
            <a:solidFill>
              <a:schemeClr val="tx1">
                <a:lumMod val="50000"/>
                <a:lumOff val="50000"/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III</a:t>
            </a:r>
            <a:endParaRPr lang="da-DK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345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/>
        </p:nvSpPr>
        <p:spPr>
          <a:xfrm>
            <a:off x="0" y="457200"/>
            <a:ext cx="9151684" cy="4960044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extrusionH="44450">
            <a:bevelT w="165100" h="139700"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12" name="Billed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1" t="19069" r="19521" b="28528"/>
          <a:stretch/>
        </p:blipFill>
        <p:spPr>
          <a:xfrm>
            <a:off x="135751" y="594485"/>
            <a:ext cx="8885304" cy="4669077"/>
          </a:xfrm>
          <a:prstGeom prst="rect">
            <a:avLst/>
          </a:prstGeom>
        </p:spPr>
      </p:pic>
      <p:sp>
        <p:nvSpPr>
          <p:cNvPr id="8" name="Rektangel med afklippet hjørne i samme side 7"/>
          <p:cNvSpPr/>
          <p:nvPr/>
        </p:nvSpPr>
        <p:spPr>
          <a:xfrm rot="16200000" flipV="1">
            <a:off x="2017813" y="1192066"/>
            <a:ext cx="914400" cy="206668"/>
          </a:xfrm>
          <a:prstGeom prst="snip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IIIIIIII</a:t>
            </a:r>
            <a:endParaRPr lang="da-DK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9" name="Rektangel med afklippet hjørne i samme side 18"/>
          <p:cNvSpPr/>
          <p:nvPr/>
        </p:nvSpPr>
        <p:spPr>
          <a:xfrm rot="16200000">
            <a:off x="8529339" y="4451753"/>
            <a:ext cx="752470" cy="23096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2">
              <a:lumMod val="40000"/>
              <a:lumOff val="60000"/>
              <a:alpha val="71000"/>
            </a:schemeClr>
          </a:solidFill>
          <a:ln>
            <a:solidFill>
              <a:schemeClr val="tx1">
                <a:lumMod val="50000"/>
                <a:lumOff val="50000"/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III</a:t>
            </a:r>
            <a:endParaRPr lang="da-DK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Rektangel 5"/>
          <p:cNvSpPr/>
          <p:nvPr/>
        </p:nvSpPr>
        <p:spPr>
          <a:xfrm>
            <a:off x="135751" y="594485"/>
            <a:ext cx="2229256" cy="4669076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7" name="Tekstboks 6"/>
          <p:cNvSpPr txBox="1"/>
          <p:nvPr/>
        </p:nvSpPr>
        <p:spPr>
          <a:xfrm>
            <a:off x="135751" y="594485"/>
            <a:ext cx="2229256" cy="276999"/>
          </a:xfrm>
          <a:prstGeom prst="rect">
            <a:avLst/>
          </a:prstGeom>
          <a:gradFill>
            <a:gsLst>
              <a:gs pos="0">
                <a:schemeClr val="dk1">
                  <a:tint val="50000"/>
                  <a:satMod val="300000"/>
                  <a:alpha val="50000"/>
                </a:schemeClr>
              </a:gs>
              <a:gs pos="35000">
                <a:schemeClr val="dk1">
                  <a:tint val="37000"/>
                  <a:satMod val="300000"/>
                  <a:alpha val="50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  <a:scene3d>
            <a:camera prst="orthographicFront"/>
            <a:lightRig rig="threePt" dir="t"/>
          </a:scene3d>
          <a:sp3d>
            <a:bevelT w="44450" h="22225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a-DK" sz="1200" dirty="0" smtClean="0"/>
              <a:t>MAIN MENU</a:t>
            </a:r>
            <a:endParaRPr lang="da-DK" dirty="0"/>
          </a:p>
        </p:txBody>
      </p:sp>
      <p:sp>
        <p:nvSpPr>
          <p:cNvPr id="15" name="Afrundet rektangel 14"/>
          <p:cNvSpPr/>
          <p:nvPr/>
        </p:nvSpPr>
        <p:spPr>
          <a:xfrm>
            <a:off x="2228222" y="922161"/>
            <a:ext cx="117329" cy="4259438"/>
          </a:xfrm>
          <a:prstGeom prst="roundRect">
            <a:avLst/>
          </a:prstGeom>
          <a:noFill/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6" name="Afrundet rektangel 15"/>
          <p:cNvSpPr/>
          <p:nvPr/>
        </p:nvSpPr>
        <p:spPr>
          <a:xfrm>
            <a:off x="2243463" y="945212"/>
            <a:ext cx="70396" cy="233877"/>
          </a:xfrm>
          <a:prstGeom prst="roundRect">
            <a:avLst/>
          </a:prstGeom>
          <a:gradFill>
            <a:gsLst>
              <a:gs pos="0">
                <a:schemeClr val="dk1">
                  <a:shade val="51000"/>
                  <a:satMod val="130000"/>
                  <a:alpha val="34000"/>
                </a:schemeClr>
              </a:gs>
              <a:gs pos="80000">
                <a:schemeClr val="dk1">
                  <a:shade val="93000"/>
                  <a:satMod val="130000"/>
                  <a:alpha val="34000"/>
                </a:schemeClr>
              </a:gs>
              <a:gs pos="100000">
                <a:schemeClr val="dk1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0" name="Tekstboks 9"/>
          <p:cNvSpPr txBox="1"/>
          <p:nvPr/>
        </p:nvSpPr>
        <p:spPr>
          <a:xfrm>
            <a:off x="142423" y="917479"/>
            <a:ext cx="2229256" cy="261610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da-DK" sz="1100" dirty="0"/>
              <a:t>Dispatch </a:t>
            </a:r>
            <a:r>
              <a:rPr lang="da-DK" sz="1100" dirty="0" err="1" smtClean="0"/>
              <a:t>order</a:t>
            </a:r>
            <a:endParaRPr lang="da-DK" sz="1100" dirty="0"/>
          </a:p>
        </p:txBody>
      </p:sp>
      <p:sp>
        <p:nvSpPr>
          <p:cNvPr id="11" name="Tekstboks 10"/>
          <p:cNvSpPr txBox="1"/>
          <p:nvPr/>
        </p:nvSpPr>
        <p:spPr>
          <a:xfrm>
            <a:off x="142423" y="1219200"/>
            <a:ext cx="2229256" cy="261610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</p:spPr>
        <p:txBody>
          <a:bodyPr wrap="square" rtlCol="0">
            <a:spAutoFit/>
          </a:bodyPr>
          <a:lstStyle/>
          <a:p>
            <a:r>
              <a:rPr lang="da-DK" sz="1100" dirty="0" err="1"/>
              <a:t>View</a:t>
            </a:r>
            <a:r>
              <a:rPr lang="da-DK" sz="1100" dirty="0"/>
              <a:t> </a:t>
            </a:r>
            <a:r>
              <a:rPr lang="da-DK" sz="1100" dirty="0" smtClean="0"/>
              <a:t>Log</a:t>
            </a:r>
            <a:endParaRPr lang="da-DK" sz="1100" dirty="0"/>
          </a:p>
        </p:txBody>
      </p:sp>
      <p:sp>
        <p:nvSpPr>
          <p:cNvPr id="13" name="Tekstboks 12"/>
          <p:cNvSpPr txBox="1"/>
          <p:nvPr/>
        </p:nvSpPr>
        <p:spPr>
          <a:xfrm>
            <a:off x="142423" y="1524000"/>
            <a:ext cx="2229256" cy="261610"/>
          </a:xfrm>
          <a:prstGeom prst="rect">
            <a:avLst/>
          </a:prstGeom>
          <a:solidFill>
            <a:schemeClr val="accent3">
              <a:lumMod val="60000"/>
              <a:lumOff val="40000"/>
              <a:alpha val="39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da-DK" sz="1100" dirty="0"/>
              <a:t>Register </a:t>
            </a:r>
            <a:r>
              <a:rPr lang="da-DK" sz="1100" dirty="0" smtClean="0"/>
              <a:t>event</a:t>
            </a:r>
            <a:endParaRPr lang="da-DK" sz="1100" dirty="0"/>
          </a:p>
        </p:txBody>
      </p:sp>
      <p:sp>
        <p:nvSpPr>
          <p:cNvPr id="14" name="Tekstboks 13"/>
          <p:cNvSpPr txBox="1"/>
          <p:nvPr/>
        </p:nvSpPr>
        <p:spPr>
          <a:xfrm>
            <a:off x="142423" y="1828800"/>
            <a:ext cx="2229256" cy="261610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da-DK" sz="1100" dirty="0" err="1" smtClean="0"/>
              <a:t>Settings</a:t>
            </a:r>
            <a:endParaRPr lang="da-DK" sz="1100" dirty="0"/>
          </a:p>
        </p:txBody>
      </p:sp>
    </p:spTree>
    <p:extLst>
      <p:ext uri="{BB962C8B-B14F-4D97-AF65-F5344CB8AC3E}">
        <p14:creationId xmlns:p14="http://schemas.microsoft.com/office/powerpoint/2010/main" val="229257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/>
        </p:nvSpPr>
        <p:spPr>
          <a:xfrm>
            <a:off x="0" y="457200"/>
            <a:ext cx="9151684" cy="4960044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extrusionH="44450">
            <a:bevelT w="165100" h="139700"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12" name="Billed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1" t="19069" r="19521" b="28528"/>
          <a:stretch/>
        </p:blipFill>
        <p:spPr>
          <a:xfrm>
            <a:off x="135751" y="594485"/>
            <a:ext cx="8885304" cy="4669077"/>
          </a:xfrm>
          <a:prstGeom prst="rect">
            <a:avLst/>
          </a:prstGeom>
        </p:spPr>
      </p:pic>
      <p:sp>
        <p:nvSpPr>
          <p:cNvPr id="7" name="Rektangel med afklippet hjørne i samme side 6"/>
          <p:cNvSpPr/>
          <p:nvPr/>
        </p:nvSpPr>
        <p:spPr>
          <a:xfrm rot="16200000">
            <a:off x="6292448" y="4451753"/>
            <a:ext cx="752470" cy="23096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2">
              <a:lumMod val="40000"/>
              <a:lumOff val="60000"/>
              <a:alpha val="71000"/>
            </a:schemeClr>
          </a:solidFill>
          <a:ln>
            <a:solidFill>
              <a:schemeClr val="tx1">
                <a:lumMod val="50000"/>
                <a:lumOff val="50000"/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III</a:t>
            </a:r>
            <a:endParaRPr lang="da-DK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0" name="Rektangel 9"/>
          <p:cNvSpPr/>
          <p:nvPr/>
        </p:nvSpPr>
        <p:spPr>
          <a:xfrm>
            <a:off x="6781800" y="594486"/>
            <a:ext cx="2229256" cy="4669076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1" name="Tekstboks 10"/>
          <p:cNvSpPr txBox="1"/>
          <p:nvPr/>
        </p:nvSpPr>
        <p:spPr>
          <a:xfrm>
            <a:off x="6781800" y="594486"/>
            <a:ext cx="2229256" cy="276999"/>
          </a:xfrm>
          <a:prstGeom prst="rect">
            <a:avLst/>
          </a:prstGeom>
          <a:gradFill>
            <a:gsLst>
              <a:gs pos="0">
                <a:schemeClr val="dk1">
                  <a:tint val="50000"/>
                  <a:satMod val="300000"/>
                  <a:alpha val="50000"/>
                </a:schemeClr>
              </a:gs>
              <a:gs pos="35000">
                <a:schemeClr val="dk1">
                  <a:tint val="37000"/>
                  <a:satMod val="300000"/>
                  <a:alpha val="50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  <a:scene3d>
            <a:camera prst="orthographicFront"/>
            <a:lightRig rig="threePt" dir="t"/>
          </a:scene3d>
          <a:sp3d>
            <a:bevelT w="44450" h="22225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a-DK" sz="1200" dirty="0" smtClean="0"/>
              <a:t>MAPS</a:t>
            </a:r>
            <a:endParaRPr lang="da-DK" dirty="0"/>
          </a:p>
        </p:txBody>
      </p:sp>
      <p:sp>
        <p:nvSpPr>
          <p:cNvPr id="13" name="Tekstboks 12"/>
          <p:cNvSpPr txBox="1"/>
          <p:nvPr/>
        </p:nvSpPr>
        <p:spPr>
          <a:xfrm>
            <a:off x="6781800" y="914399"/>
            <a:ext cx="2229256" cy="261610"/>
          </a:xfrm>
          <a:prstGeom prst="rect">
            <a:avLst/>
          </a:prstGeom>
          <a:solidFill>
            <a:schemeClr val="accent3">
              <a:lumMod val="60000"/>
              <a:lumOff val="40000"/>
              <a:alpha val="39000"/>
            </a:schemeClr>
          </a:solidFill>
        </p:spPr>
        <p:txBody>
          <a:bodyPr wrap="square" rtlCol="0">
            <a:spAutoFit/>
          </a:bodyPr>
          <a:lstStyle/>
          <a:p>
            <a:r>
              <a:rPr lang="da-DK" sz="1100" dirty="0" smtClean="0"/>
              <a:t>Road </a:t>
            </a:r>
            <a:r>
              <a:rPr lang="en-US" sz="1100" dirty="0" smtClean="0"/>
              <a:t>map</a:t>
            </a:r>
            <a:r>
              <a:rPr lang="da-DK" sz="1100" dirty="0" smtClean="0"/>
              <a:t> (traffic)</a:t>
            </a:r>
            <a:endParaRPr lang="da-DK" sz="1100" dirty="0"/>
          </a:p>
        </p:txBody>
      </p:sp>
      <p:sp>
        <p:nvSpPr>
          <p:cNvPr id="15" name="Tekstboks 14"/>
          <p:cNvSpPr txBox="1"/>
          <p:nvPr/>
        </p:nvSpPr>
        <p:spPr>
          <a:xfrm>
            <a:off x="6781800" y="1172278"/>
            <a:ext cx="2229256" cy="261610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</p:spPr>
        <p:txBody>
          <a:bodyPr wrap="square" rtlCol="0">
            <a:spAutoFit/>
          </a:bodyPr>
          <a:lstStyle/>
          <a:p>
            <a:r>
              <a:rPr lang="da-DK" sz="1100" dirty="0" smtClean="0"/>
              <a:t>Road map</a:t>
            </a:r>
            <a:endParaRPr lang="da-DK" sz="1100" dirty="0"/>
          </a:p>
        </p:txBody>
      </p:sp>
      <p:sp>
        <p:nvSpPr>
          <p:cNvPr id="16" name="Tekstboks 15"/>
          <p:cNvSpPr txBox="1"/>
          <p:nvPr/>
        </p:nvSpPr>
        <p:spPr>
          <a:xfrm>
            <a:off x="6781800" y="1433888"/>
            <a:ext cx="2229256" cy="261610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</p:spPr>
        <p:txBody>
          <a:bodyPr wrap="square" rtlCol="0">
            <a:spAutoFit/>
          </a:bodyPr>
          <a:lstStyle/>
          <a:p>
            <a:r>
              <a:rPr lang="da-DK" sz="1100" dirty="0" smtClean="0"/>
              <a:t>Topographic</a:t>
            </a:r>
            <a:endParaRPr lang="da-DK" sz="1100" dirty="0"/>
          </a:p>
        </p:txBody>
      </p:sp>
      <p:sp>
        <p:nvSpPr>
          <p:cNvPr id="17" name="Tekstboks 16"/>
          <p:cNvSpPr txBox="1"/>
          <p:nvPr/>
        </p:nvSpPr>
        <p:spPr>
          <a:xfrm>
            <a:off x="6781800" y="1692584"/>
            <a:ext cx="2229256" cy="261610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</p:spPr>
        <p:txBody>
          <a:bodyPr wrap="square" rtlCol="0">
            <a:spAutoFit/>
          </a:bodyPr>
          <a:lstStyle/>
          <a:p>
            <a:r>
              <a:rPr lang="da-DK" sz="1100" dirty="0" smtClean="0"/>
              <a:t>Population map</a:t>
            </a:r>
            <a:endParaRPr lang="da-DK" sz="1100" dirty="0"/>
          </a:p>
        </p:txBody>
      </p:sp>
      <p:sp>
        <p:nvSpPr>
          <p:cNvPr id="18" name="Tekstboks 17"/>
          <p:cNvSpPr txBox="1"/>
          <p:nvPr/>
        </p:nvSpPr>
        <p:spPr>
          <a:xfrm>
            <a:off x="6781800" y="1949006"/>
            <a:ext cx="2229256" cy="261610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</p:spPr>
        <p:txBody>
          <a:bodyPr wrap="square" rtlCol="0">
            <a:spAutoFit/>
          </a:bodyPr>
          <a:lstStyle/>
          <a:p>
            <a:r>
              <a:rPr lang="da-DK" sz="1100" dirty="0" smtClean="0"/>
              <a:t>Infrastructure</a:t>
            </a:r>
            <a:endParaRPr lang="da-DK" sz="1100" dirty="0"/>
          </a:p>
        </p:txBody>
      </p:sp>
      <p:sp>
        <p:nvSpPr>
          <p:cNvPr id="23" name="Afrundet rektangel 22"/>
          <p:cNvSpPr/>
          <p:nvPr/>
        </p:nvSpPr>
        <p:spPr>
          <a:xfrm>
            <a:off x="8874271" y="922162"/>
            <a:ext cx="117329" cy="4259438"/>
          </a:xfrm>
          <a:prstGeom prst="roundRect">
            <a:avLst/>
          </a:prstGeom>
          <a:noFill/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4" name="Afrundet rektangel 23"/>
          <p:cNvSpPr/>
          <p:nvPr/>
        </p:nvSpPr>
        <p:spPr>
          <a:xfrm>
            <a:off x="8889512" y="945213"/>
            <a:ext cx="70396" cy="233877"/>
          </a:xfrm>
          <a:prstGeom prst="roundRect">
            <a:avLst/>
          </a:prstGeom>
          <a:gradFill>
            <a:gsLst>
              <a:gs pos="0">
                <a:schemeClr val="dk1">
                  <a:shade val="51000"/>
                  <a:satMod val="130000"/>
                  <a:alpha val="34000"/>
                </a:schemeClr>
              </a:gs>
              <a:gs pos="80000">
                <a:schemeClr val="dk1">
                  <a:shade val="93000"/>
                  <a:satMod val="130000"/>
                  <a:alpha val="34000"/>
                </a:schemeClr>
              </a:gs>
              <a:gs pos="100000">
                <a:schemeClr val="dk1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1028" name="Picture 4" descr="http://iconizer.net/files/Brightmix/orig/monotone_cog_settings_gea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46" y="599803"/>
            <a:ext cx="276812" cy="276812"/>
          </a:xfrm>
          <a:prstGeom prst="rect">
            <a:avLst/>
          </a:prstGeom>
          <a:noFill/>
        </p:spPr>
      </p:pic>
      <p:sp>
        <p:nvSpPr>
          <p:cNvPr id="28" name="Rektangel med afklippet hjørne i samme side 27"/>
          <p:cNvSpPr/>
          <p:nvPr/>
        </p:nvSpPr>
        <p:spPr>
          <a:xfrm rot="16200000" flipV="1">
            <a:off x="-218115" y="1192066"/>
            <a:ext cx="914400" cy="206668"/>
          </a:xfrm>
          <a:prstGeom prst="snip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IIIIIIII</a:t>
            </a:r>
            <a:endParaRPr lang="da-DK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8661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/>
        </p:nvSpPr>
        <p:spPr>
          <a:xfrm>
            <a:off x="0" y="457200"/>
            <a:ext cx="9151684" cy="4960044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extrusionH="44450">
            <a:bevelT w="165100" h="139700"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12" name="Billed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1" t="19069" r="19521" b="28528"/>
          <a:stretch/>
        </p:blipFill>
        <p:spPr>
          <a:xfrm>
            <a:off x="135751" y="594485"/>
            <a:ext cx="8885304" cy="4669077"/>
          </a:xfrm>
          <a:prstGeom prst="rect">
            <a:avLst/>
          </a:prstGeom>
        </p:spPr>
      </p:pic>
      <p:sp>
        <p:nvSpPr>
          <p:cNvPr id="8" name="Rektangel med afklippet hjørne i samme side 7"/>
          <p:cNvSpPr/>
          <p:nvPr/>
        </p:nvSpPr>
        <p:spPr>
          <a:xfrm rot="16200000" flipV="1">
            <a:off x="-218115" y="1192066"/>
            <a:ext cx="914400" cy="206668"/>
          </a:xfrm>
          <a:prstGeom prst="snip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IIIIIIII</a:t>
            </a:r>
            <a:endParaRPr lang="da-DK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9" name="Rektangel med afklippet hjørne i samme side 18"/>
          <p:cNvSpPr/>
          <p:nvPr/>
        </p:nvSpPr>
        <p:spPr>
          <a:xfrm rot="16200000">
            <a:off x="8529339" y="4451753"/>
            <a:ext cx="752470" cy="23096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2">
              <a:lumMod val="40000"/>
              <a:lumOff val="60000"/>
              <a:alpha val="71000"/>
            </a:schemeClr>
          </a:solidFill>
          <a:ln>
            <a:solidFill>
              <a:schemeClr val="tx1">
                <a:lumMod val="50000"/>
                <a:lumOff val="50000"/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III</a:t>
            </a:r>
            <a:endParaRPr lang="da-DK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" name="Tekstboks 1"/>
          <p:cNvSpPr txBox="1"/>
          <p:nvPr/>
        </p:nvSpPr>
        <p:spPr>
          <a:xfrm>
            <a:off x="1524000" y="1429434"/>
            <a:ext cx="3505200" cy="6463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a-DK" sz="3600" dirty="0" smtClean="0"/>
              <a:t>Server is </a:t>
            </a:r>
            <a:r>
              <a:rPr lang="da-DK" sz="3600" dirty="0" err="1" smtClean="0"/>
              <a:t>full</a:t>
            </a:r>
            <a:r>
              <a:rPr lang="da-DK" sz="3600" dirty="0" smtClean="0"/>
              <a:t>!</a:t>
            </a:r>
            <a:endParaRPr lang="da-DK" sz="3600" dirty="0"/>
          </a:p>
        </p:txBody>
      </p:sp>
      <p:grpSp>
        <p:nvGrpSpPr>
          <p:cNvPr id="6" name="Gruppe 5"/>
          <p:cNvGrpSpPr/>
          <p:nvPr/>
        </p:nvGrpSpPr>
        <p:grpSpPr>
          <a:xfrm>
            <a:off x="5715000" y="2238674"/>
            <a:ext cx="4343400" cy="3123901"/>
            <a:chOff x="5715000" y="2238674"/>
            <a:chExt cx="4343400" cy="3123901"/>
          </a:xfrm>
        </p:grpSpPr>
        <p:pic>
          <p:nvPicPr>
            <p:cNvPr id="3" name="Billed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7000" y="3124200"/>
              <a:ext cx="3581400" cy="2238375"/>
            </a:xfrm>
            <a:prstGeom prst="rect">
              <a:avLst/>
            </a:prstGeom>
          </p:spPr>
        </p:pic>
        <p:sp>
          <p:nvSpPr>
            <p:cNvPr id="5" name="Oval billedforklaring 4"/>
            <p:cNvSpPr/>
            <p:nvPr/>
          </p:nvSpPr>
          <p:spPr>
            <a:xfrm flipH="1">
              <a:off x="5715000" y="2238674"/>
              <a:ext cx="2209800" cy="1219200"/>
            </a:xfrm>
            <a:prstGeom prst="wedgeEllipseCallout">
              <a:avLst>
                <a:gd name="adj1" fmla="val -43993"/>
                <a:gd name="adj2" fmla="val 8432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a-DK" dirty="0" smtClean="0"/>
                <a:t>Hvad er det I fylder jeres servere med?</a:t>
              </a:r>
              <a:endParaRPr lang="da-DK" dirty="0"/>
            </a:p>
          </p:txBody>
        </p:sp>
      </p:grpSp>
    </p:spTree>
    <p:extLst>
      <p:ext uri="{BB962C8B-B14F-4D97-AF65-F5344CB8AC3E}">
        <p14:creationId xmlns:p14="http://schemas.microsoft.com/office/powerpoint/2010/main" val="46588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/>
          <p:nvPr/>
        </p:nvSpPr>
        <p:spPr>
          <a:xfrm>
            <a:off x="0" y="457200"/>
            <a:ext cx="9151684" cy="4960044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extrusionH="44450">
            <a:bevelT w="165100" h="139700" prst="slope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1" t="19069" r="19521" b="28528"/>
          <a:stretch/>
        </p:blipFill>
        <p:spPr>
          <a:xfrm>
            <a:off x="135751" y="594485"/>
            <a:ext cx="8885304" cy="4669077"/>
          </a:xfrm>
          <a:prstGeom prst="rect">
            <a:avLst/>
          </a:prstGeom>
        </p:spPr>
      </p:pic>
      <p:sp>
        <p:nvSpPr>
          <p:cNvPr id="6" name="Rektangel med afklippet hjørne i samme side 5"/>
          <p:cNvSpPr/>
          <p:nvPr/>
        </p:nvSpPr>
        <p:spPr>
          <a:xfrm rot="16200000" flipV="1">
            <a:off x="2017813" y="1192066"/>
            <a:ext cx="914400" cy="206668"/>
          </a:xfrm>
          <a:prstGeom prst="snip2SameRect">
            <a:avLst>
              <a:gd name="adj1" fmla="val 50000"/>
              <a:gd name="adj2" fmla="val 0"/>
            </a:avLst>
          </a:prstGeom>
          <a:noFill/>
          <a:ln>
            <a:solidFill>
              <a:schemeClr val="tx1">
                <a:lumMod val="50000"/>
                <a:lumOff val="50000"/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IIIIIIII</a:t>
            </a:r>
            <a:endParaRPr lang="da-DK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" name="Rektangel 7"/>
          <p:cNvSpPr/>
          <p:nvPr/>
        </p:nvSpPr>
        <p:spPr>
          <a:xfrm>
            <a:off x="135751" y="594485"/>
            <a:ext cx="2229256" cy="4669076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9" name="Tekstboks 8"/>
          <p:cNvSpPr txBox="1"/>
          <p:nvPr/>
        </p:nvSpPr>
        <p:spPr>
          <a:xfrm>
            <a:off x="135751" y="594485"/>
            <a:ext cx="2229256" cy="276999"/>
          </a:xfrm>
          <a:prstGeom prst="rect">
            <a:avLst/>
          </a:prstGeom>
          <a:gradFill>
            <a:gsLst>
              <a:gs pos="0">
                <a:schemeClr val="dk1">
                  <a:tint val="50000"/>
                  <a:satMod val="300000"/>
                  <a:alpha val="50000"/>
                </a:schemeClr>
              </a:gs>
              <a:gs pos="35000">
                <a:schemeClr val="dk1">
                  <a:tint val="37000"/>
                  <a:satMod val="300000"/>
                  <a:alpha val="50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  <a:scene3d>
            <a:camera prst="orthographicFront"/>
            <a:lightRig rig="threePt" dir="t"/>
          </a:scene3d>
          <a:sp3d>
            <a:bevelT w="44450" h="22225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a-DK" sz="1200" dirty="0" smtClean="0"/>
              <a:t>MAIN MENU</a:t>
            </a:r>
            <a:endParaRPr lang="da-DK" dirty="0"/>
          </a:p>
        </p:txBody>
      </p:sp>
      <p:sp>
        <p:nvSpPr>
          <p:cNvPr id="10" name="Afrundet rektangel 9"/>
          <p:cNvSpPr/>
          <p:nvPr/>
        </p:nvSpPr>
        <p:spPr>
          <a:xfrm>
            <a:off x="2228222" y="922161"/>
            <a:ext cx="117329" cy="4259438"/>
          </a:xfrm>
          <a:prstGeom prst="roundRect">
            <a:avLst/>
          </a:prstGeom>
          <a:noFill/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1" name="Afrundet rektangel 10"/>
          <p:cNvSpPr/>
          <p:nvPr/>
        </p:nvSpPr>
        <p:spPr>
          <a:xfrm>
            <a:off x="2243463" y="945212"/>
            <a:ext cx="70396" cy="233877"/>
          </a:xfrm>
          <a:prstGeom prst="roundRect">
            <a:avLst/>
          </a:prstGeom>
          <a:gradFill>
            <a:gsLst>
              <a:gs pos="0">
                <a:schemeClr val="dk1">
                  <a:shade val="51000"/>
                  <a:satMod val="130000"/>
                  <a:alpha val="34000"/>
                </a:schemeClr>
              </a:gs>
              <a:gs pos="80000">
                <a:schemeClr val="dk1">
                  <a:shade val="93000"/>
                  <a:satMod val="130000"/>
                  <a:alpha val="34000"/>
                </a:schemeClr>
              </a:gs>
              <a:gs pos="100000">
                <a:schemeClr val="dk1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2" name="Tekstboks 11"/>
          <p:cNvSpPr txBox="1"/>
          <p:nvPr/>
        </p:nvSpPr>
        <p:spPr>
          <a:xfrm>
            <a:off x="142423" y="914399"/>
            <a:ext cx="2229256" cy="261610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da-DK" sz="1100" dirty="0"/>
              <a:t>Dispatch </a:t>
            </a:r>
            <a:r>
              <a:rPr lang="da-DK" sz="1100" dirty="0" err="1" smtClean="0"/>
              <a:t>order</a:t>
            </a:r>
            <a:endParaRPr lang="da-DK" sz="1100" dirty="0"/>
          </a:p>
        </p:txBody>
      </p:sp>
      <p:sp>
        <p:nvSpPr>
          <p:cNvPr id="13" name="Tekstboks 12"/>
          <p:cNvSpPr txBox="1"/>
          <p:nvPr/>
        </p:nvSpPr>
        <p:spPr>
          <a:xfrm>
            <a:off x="142423" y="1219199"/>
            <a:ext cx="2229256" cy="261610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</p:spPr>
        <p:txBody>
          <a:bodyPr wrap="square" rtlCol="0">
            <a:spAutoFit/>
          </a:bodyPr>
          <a:lstStyle/>
          <a:p>
            <a:r>
              <a:rPr lang="da-DK" sz="1100" dirty="0" err="1"/>
              <a:t>View</a:t>
            </a:r>
            <a:r>
              <a:rPr lang="da-DK" sz="1100" dirty="0"/>
              <a:t> </a:t>
            </a:r>
            <a:r>
              <a:rPr lang="da-DK" sz="1100" dirty="0" smtClean="0"/>
              <a:t>Log</a:t>
            </a:r>
            <a:endParaRPr lang="da-DK" sz="1100" dirty="0"/>
          </a:p>
        </p:txBody>
      </p:sp>
      <p:sp>
        <p:nvSpPr>
          <p:cNvPr id="14" name="Tekstboks 13"/>
          <p:cNvSpPr txBox="1"/>
          <p:nvPr/>
        </p:nvSpPr>
        <p:spPr>
          <a:xfrm>
            <a:off x="142423" y="1523999"/>
            <a:ext cx="2229256" cy="261610"/>
          </a:xfrm>
          <a:prstGeom prst="rect">
            <a:avLst/>
          </a:prstGeom>
          <a:solidFill>
            <a:schemeClr val="accent3">
              <a:lumMod val="60000"/>
              <a:lumOff val="40000"/>
              <a:alpha val="39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da-DK" sz="1100" dirty="0"/>
              <a:t>Register </a:t>
            </a:r>
            <a:r>
              <a:rPr lang="da-DK" sz="1100" dirty="0" smtClean="0"/>
              <a:t>event</a:t>
            </a:r>
            <a:endParaRPr lang="da-DK" sz="1100" dirty="0"/>
          </a:p>
        </p:txBody>
      </p:sp>
      <p:sp>
        <p:nvSpPr>
          <p:cNvPr id="15" name="Tekstboks 14"/>
          <p:cNvSpPr txBox="1"/>
          <p:nvPr/>
        </p:nvSpPr>
        <p:spPr>
          <a:xfrm>
            <a:off x="142423" y="1828800"/>
            <a:ext cx="2229256" cy="261610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da-DK" sz="1100" dirty="0" err="1" smtClean="0"/>
              <a:t>Settings</a:t>
            </a:r>
            <a:endParaRPr lang="da-DK" sz="1100" dirty="0"/>
          </a:p>
        </p:txBody>
      </p:sp>
      <p:sp>
        <p:nvSpPr>
          <p:cNvPr id="27" name="Rektangel med afklippet hjørne i samme side 26"/>
          <p:cNvSpPr/>
          <p:nvPr/>
        </p:nvSpPr>
        <p:spPr>
          <a:xfrm rot="16200000">
            <a:off x="6292448" y="4451753"/>
            <a:ext cx="752470" cy="23096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2">
              <a:lumMod val="40000"/>
              <a:lumOff val="60000"/>
              <a:alpha val="71000"/>
            </a:schemeClr>
          </a:solidFill>
          <a:ln>
            <a:solidFill>
              <a:schemeClr val="tx1">
                <a:lumMod val="50000"/>
                <a:lumOff val="50000"/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III</a:t>
            </a:r>
            <a:endParaRPr lang="da-DK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8" name="Rektangel 27"/>
          <p:cNvSpPr/>
          <p:nvPr/>
        </p:nvSpPr>
        <p:spPr>
          <a:xfrm>
            <a:off x="6781800" y="594486"/>
            <a:ext cx="2229256" cy="4669076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9" name="Tekstboks 28"/>
          <p:cNvSpPr txBox="1"/>
          <p:nvPr/>
        </p:nvSpPr>
        <p:spPr>
          <a:xfrm>
            <a:off x="6781800" y="594486"/>
            <a:ext cx="2229256" cy="276999"/>
          </a:xfrm>
          <a:prstGeom prst="rect">
            <a:avLst/>
          </a:prstGeom>
          <a:gradFill>
            <a:gsLst>
              <a:gs pos="0">
                <a:schemeClr val="dk1">
                  <a:tint val="50000"/>
                  <a:satMod val="300000"/>
                  <a:alpha val="50000"/>
                </a:schemeClr>
              </a:gs>
              <a:gs pos="35000">
                <a:schemeClr val="dk1">
                  <a:tint val="37000"/>
                  <a:satMod val="300000"/>
                  <a:alpha val="50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  <a:scene3d>
            <a:camera prst="orthographicFront"/>
            <a:lightRig rig="threePt" dir="t"/>
          </a:scene3d>
          <a:sp3d>
            <a:bevelT w="44450" h="22225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a-DK" sz="1200" dirty="0" smtClean="0"/>
              <a:t>MAPS</a:t>
            </a:r>
            <a:endParaRPr lang="da-DK" dirty="0"/>
          </a:p>
        </p:txBody>
      </p:sp>
      <p:sp>
        <p:nvSpPr>
          <p:cNvPr id="30" name="Tekstboks 29"/>
          <p:cNvSpPr txBox="1"/>
          <p:nvPr/>
        </p:nvSpPr>
        <p:spPr>
          <a:xfrm>
            <a:off x="6781800" y="914399"/>
            <a:ext cx="2229256" cy="261610"/>
          </a:xfrm>
          <a:prstGeom prst="rect">
            <a:avLst/>
          </a:prstGeom>
          <a:solidFill>
            <a:schemeClr val="accent3">
              <a:lumMod val="60000"/>
              <a:lumOff val="40000"/>
              <a:alpha val="39000"/>
            </a:schemeClr>
          </a:solidFill>
        </p:spPr>
        <p:txBody>
          <a:bodyPr wrap="square" rtlCol="0">
            <a:spAutoFit/>
          </a:bodyPr>
          <a:lstStyle/>
          <a:p>
            <a:r>
              <a:rPr lang="da-DK" sz="1100" dirty="0" smtClean="0"/>
              <a:t>Road </a:t>
            </a:r>
            <a:r>
              <a:rPr lang="en-US" sz="1100" dirty="0" smtClean="0"/>
              <a:t>map</a:t>
            </a:r>
            <a:r>
              <a:rPr lang="da-DK" sz="1100" dirty="0" smtClean="0"/>
              <a:t> (traffic)</a:t>
            </a:r>
            <a:endParaRPr lang="da-DK" sz="1100" dirty="0"/>
          </a:p>
        </p:txBody>
      </p:sp>
      <p:sp>
        <p:nvSpPr>
          <p:cNvPr id="31" name="Tekstboks 30"/>
          <p:cNvSpPr txBox="1"/>
          <p:nvPr/>
        </p:nvSpPr>
        <p:spPr>
          <a:xfrm>
            <a:off x="6781800" y="1200149"/>
            <a:ext cx="2229256" cy="261610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</p:spPr>
        <p:txBody>
          <a:bodyPr wrap="square" rtlCol="0">
            <a:spAutoFit/>
          </a:bodyPr>
          <a:lstStyle/>
          <a:p>
            <a:r>
              <a:rPr lang="da-DK" sz="1100" dirty="0" smtClean="0"/>
              <a:t>Road map</a:t>
            </a:r>
            <a:endParaRPr lang="da-DK" sz="1100" dirty="0"/>
          </a:p>
        </p:txBody>
      </p:sp>
      <p:sp>
        <p:nvSpPr>
          <p:cNvPr id="32" name="Tekstboks 31"/>
          <p:cNvSpPr txBox="1"/>
          <p:nvPr/>
        </p:nvSpPr>
        <p:spPr>
          <a:xfrm>
            <a:off x="6781800" y="1485899"/>
            <a:ext cx="2229256" cy="261610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</p:spPr>
        <p:txBody>
          <a:bodyPr wrap="square" rtlCol="0">
            <a:spAutoFit/>
          </a:bodyPr>
          <a:lstStyle/>
          <a:p>
            <a:r>
              <a:rPr lang="da-DK" sz="1100" dirty="0" smtClean="0"/>
              <a:t>Topographic</a:t>
            </a:r>
            <a:endParaRPr lang="da-DK" sz="1100" dirty="0"/>
          </a:p>
        </p:txBody>
      </p:sp>
      <p:sp>
        <p:nvSpPr>
          <p:cNvPr id="33" name="Tekstboks 32"/>
          <p:cNvSpPr txBox="1"/>
          <p:nvPr/>
        </p:nvSpPr>
        <p:spPr>
          <a:xfrm>
            <a:off x="6772130" y="1771649"/>
            <a:ext cx="2229256" cy="261610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</p:spPr>
        <p:txBody>
          <a:bodyPr wrap="square" rtlCol="0">
            <a:spAutoFit/>
          </a:bodyPr>
          <a:lstStyle/>
          <a:p>
            <a:r>
              <a:rPr lang="da-DK" sz="1100" dirty="0" smtClean="0"/>
              <a:t>Population map</a:t>
            </a:r>
            <a:endParaRPr lang="da-DK" sz="1100" dirty="0"/>
          </a:p>
        </p:txBody>
      </p:sp>
      <p:sp>
        <p:nvSpPr>
          <p:cNvPr id="34" name="Tekstboks 33"/>
          <p:cNvSpPr txBox="1"/>
          <p:nvPr/>
        </p:nvSpPr>
        <p:spPr>
          <a:xfrm>
            <a:off x="6779933" y="2057400"/>
            <a:ext cx="2229256" cy="261610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</p:spPr>
        <p:txBody>
          <a:bodyPr wrap="square" rtlCol="0">
            <a:spAutoFit/>
          </a:bodyPr>
          <a:lstStyle/>
          <a:p>
            <a:r>
              <a:rPr lang="da-DK" sz="1100" dirty="0" smtClean="0"/>
              <a:t>Infrastructure</a:t>
            </a:r>
            <a:endParaRPr lang="da-DK" sz="1100" dirty="0"/>
          </a:p>
        </p:txBody>
      </p:sp>
      <p:sp>
        <p:nvSpPr>
          <p:cNvPr id="35" name="Afrundet rektangel 34"/>
          <p:cNvSpPr/>
          <p:nvPr/>
        </p:nvSpPr>
        <p:spPr>
          <a:xfrm>
            <a:off x="8874271" y="922162"/>
            <a:ext cx="117329" cy="4259438"/>
          </a:xfrm>
          <a:prstGeom prst="roundRect">
            <a:avLst/>
          </a:prstGeom>
          <a:noFill/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36" name="Afrundet rektangel 35"/>
          <p:cNvSpPr/>
          <p:nvPr/>
        </p:nvSpPr>
        <p:spPr>
          <a:xfrm>
            <a:off x="8889512" y="945213"/>
            <a:ext cx="70396" cy="233877"/>
          </a:xfrm>
          <a:prstGeom prst="roundRect">
            <a:avLst/>
          </a:prstGeom>
          <a:gradFill>
            <a:gsLst>
              <a:gs pos="0">
                <a:schemeClr val="dk1">
                  <a:shade val="51000"/>
                  <a:satMod val="130000"/>
                  <a:alpha val="34000"/>
                </a:schemeClr>
              </a:gs>
              <a:gs pos="80000">
                <a:schemeClr val="dk1">
                  <a:shade val="93000"/>
                  <a:satMod val="130000"/>
                  <a:alpha val="34000"/>
                </a:schemeClr>
              </a:gs>
              <a:gs pos="100000">
                <a:schemeClr val="dk1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37" name="Picture 4" descr="http://iconizer.net/files/Brightmix/orig/monotone_cog_settings_gea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46" y="599803"/>
            <a:ext cx="276812" cy="2768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81784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cdni.wired.co.uk/674x281/w_z/wrist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990600"/>
            <a:ext cx="641985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5055">
            <a:off x="3938432" y="1834608"/>
            <a:ext cx="1743585" cy="1257045"/>
          </a:xfrm>
          <a:prstGeom prst="rect">
            <a:avLst/>
          </a:prstGeom>
          <a:noFill/>
          <a:ln>
            <a:noFill/>
          </a:ln>
          <a:effectLst/>
          <a:scene3d>
            <a:camera prst="perspectiveLeft" fov="4200000">
              <a:rot lat="0" lon="1200000" rev="0"/>
            </a:camera>
            <a:lightRig rig="threePt" dir="t"/>
          </a:scene3d>
          <a:sp3d z="25400">
            <a:bevelB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1379022"/>
      </p:ext>
    </p:extLst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71</Words>
  <Application>Microsoft Office PowerPoint</Application>
  <PresentationFormat>Skærmshow (4:3)</PresentationFormat>
  <Paragraphs>37</Paragraphs>
  <Slides>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Diastitler</vt:lpstr>
      </vt:variant>
      <vt:variant>
        <vt:i4>7</vt:i4>
      </vt:variant>
    </vt:vector>
  </HeadingPairs>
  <TitlesOfParts>
    <vt:vector size="8" baseType="lpstr">
      <vt:lpstr>Kontortema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Windows User</dc:creator>
  <cp:lastModifiedBy>rasmus jensen</cp:lastModifiedBy>
  <cp:revision>21</cp:revision>
  <dcterms:created xsi:type="dcterms:W3CDTF">2015-02-19T07:54:20Z</dcterms:created>
  <dcterms:modified xsi:type="dcterms:W3CDTF">2015-03-04T15:30:40Z</dcterms:modified>
</cp:coreProperties>
</file>